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5" r:id="rId6"/>
    <p:sldId id="261" r:id="rId7"/>
    <p:sldId id="268" r:id="rId8"/>
    <p:sldId id="266" r:id="rId9"/>
    <p:sldId id="267" r:id="rId10"/>
    <p:sldId id="260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FF1"/>
    <a:srgbClr val="34444C"/>
    <a:srgbClr val="598094"/>
    <a:srgbClr val="535353"/>
    <a:srgbClr val="4E5A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664" autoAdjust="0"/>
  </p:normalViewPr>
  <p:slideViewPr>
    <p:cSldViewPr snapToGrid="0">
      <p:cViewPr varScale="1">
        <p:scale>
          <a:sx n="59" d="100"/>
          <a:sy n="59" d="100"/>
        </p:scale>
        <p:origin x="9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D19750-C974-4004-89B8-23E513E8E80E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222D3F-7E2A-4387-B518-DDAD3E593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75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22D3F-7E2A-4387-B518-DDAD3E593D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057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22D3F-7E2A-4387-B518-DDAD3E593D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221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CFEE3-7AAB-FC75-2105-4E00A59E44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A30F7-7BC1-65CD-608E-05B520A3B4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21CCD-52DA-BA2F-79BD-05D2EBDE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02DA8-55DF-223B-DE88-6EDF269D8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ED831-6287-C146-AAF7-A327D2EA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57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27A9C-0876-B484-52C9-0DDA84D4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83F4AD-3679-23E5-FC9A-FAC8DBAD2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9AEEA-FF30-D63E-EFE6-2B79AA82C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BF178-7E2B-B774-6F4C-C9C862B97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277C9-14B0-DA19-84F2-D90BFAE6E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37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40160-9508-560F-CE0A-B38FF95723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069CCA-BED2-EA91-96BA-9C4C22E479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B3933-A7D4-5AB2-DDFB-97AA3A182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481FC-29DF-FD91-4572-7FCC3A5F4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0B251-0350-3E89-4928-DA99A604A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100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0CAA5-FD8F-1B78-357F-1CF089E8A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D75EB-41FD-47D0-C219-EC3CB021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A3508-2A65-EBB0-3406-4882C0E5E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ED85-8095-88F8-E628-2F63392D3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DF4B1-FEFE-CF67-0CA8-71E5729C6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25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57916-3CE7-E38D-B6CE-C6A0A02FA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AEEF12-4228-48BE-94F9-62FA819D7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8841C-9755-FBFC-450F-BC09208F1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B6869-DCF4-1826-91DD-7CDD7F541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D916C-48D1-1099-0DEE-18C4CC4D4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63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2DDE9-6D94-CC82-3B20-F7E2320A7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F7124-FA38-9A96-B3A2-0B511EE663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3ADFC-B418-2498-2EB2-638881C6B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0D68E4-E9D8-91A1-93AA-38266506A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FAF7D-5CFA-0233-0C36-DBF0A5581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762DB-D8FB-FD2D-7DA8-7F5A895A3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351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A95C0-841E-0D35-991F-1356850B8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71383-BEEC-095C-F7DD-63A08E992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264D7-F35C-4455-ADC4-12629E225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9C823B-34EE-F759-CAC5-0DE59AB980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26FE5B-1618-903D-6EC3-4E450AFCAA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945AFD-DE24-C327-A4C1-B93702796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220D25-F5E6-B242-A22B-F75A66A28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D816E5-A331-A0FB-29F7-BEC4D9B1E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18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4F8D4-0E03-9CB7-C312-72DF7132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D77126-CF92-0CE9-FA89-C61CE461A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B80023-B917-7DBF-7AD5-D4014F836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755A9-2436-6A1A-1C70-327B3C2E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0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658F56-F554-72D3-5E32-1FAF14785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1E86A7-B53F-666C-3E01-39B0A8ED4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7FC07-07F2-D1BD-9FFA-191BBAB90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238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BE84-4AC0-2F18-74E7-6080DD8AE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49912-5EB4-C4B2-18AA-EA7936A68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968CE3-C618-B513-3437-BFF54B14FB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A1AFF-4484-F144-A472-919830F53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612240-AFA8-CCD0-3320-4C72D363D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51107-2A6A-8943-950C-988B161AF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12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95C47-0DD1-7E06-4990-14FDC9C24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80D3-CE21-D3ED-F407-4274694534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00383E-7B2E-D64A-F584-230284157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67C5BE-A690-78D1-1F2D-42BC546E2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2AA74-11A2-E4C6-5980-FEA03503A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FC635-3AB7-9943-9C04-6408E14F3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01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5BB06D-C09C-E78C-C955-5415977BE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DC5998-4ECF-D282-31C6-E98A2B232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C34AF-48D9-2918-B251-8C7D2B1F28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7DB21-A046-44B3-9EB8-2F87CC9797C8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6190F-2D54-57F9-B112-C68069F118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C8F3D-73BD-8FA4-4B44-97D0F672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4E58A-939B-4E52-8349-4E718E65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584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youtu.be/ooAQ5PVC0EA" TargetMode="External"/><Relationship Id="rId5" Type="http://schemas.openxmlformats.org/officeDocument/2006/relationships/image" Target="../media/image37.png"/><Relationship Id="rId4" Type="http://schemas.openxmlformats.org/officeDocument/2006/relationships/hyperlink" Target="Cyber%20Swarm%20Demo.mp4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31.png"/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12" Type="http://schemas.openxmlformats.org/officeDocument/2006/relationships/image" Target="../media/image3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29.png"/><Relationship Id="rId5" Type="http://schemas.openxmlformats.org/officeDocument/2006/relationships/image" Target="../media/image26.png"/><Relationship Id="rId15" Type="http://schemas.openxmlformats.org/officeDocument/2006/relationships/image" Target="../media/image33.png"/><Relationship Id="rId10" Type="http://schemas.openxmlformats.org/officeDocument/2006/relationships/image" Target="../media/image11.png"/><Relationship Id="rId4" Type="http://schemas.openxmlformats.org/officeDocument/2006/relationships/image" Target="../media/image25.png"/><Relationship Id="rId9" Type="http://schemas.openxmlformats.org/officeDocument/2006/relationships/image" Target="../media/image28.png"/><Relationship Id="rId1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4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98BB7-EF93-0C30-EA88-7092AD314E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Just in Time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C4CAE7-AFB9-28AD-3F26-2D573B157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By Bryce, Brian, Kesang, and Jack</a:t>
            </a:r>
          </a:p>
        </p:txBody>
      </p:sp>
    </p:spTree>
    <p:extLst>
      <p:ext uri="{BB962C8B-B14F-4D97-AF65-F5344CB8AC3E}">
        <p14:creationId xmlns:p14="http://schemas.microsoft.com/office/powerpoint/2010/main" val="3106930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2B0DD-412A-37F7-B485-08312A4A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274A6-802E-BED5-7B57-5C2B1C85C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 we’ve done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Finished concept designs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Maps/levels, User Interface, Towers, Enemies, Bosses, or any other essential assets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Mostly finished our website. Made certain pages responsive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Outlined our coding framework, and begun coding in JavaScript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r>
              <a:rPr lang="en-US" sz="2400" dirty="0"/>
              <a:t>What we have left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Polish the website and make it completely responsive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Code the game itself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User Interface, levels, placing towers, game mechanics, etc. 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5626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6AAAA-63B9-5677-0B72-0CB152229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Progress 2: 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82D153-4D91-06F6-D3D8-542DCFCDFD56}"/>
              </a:ext>
            </a:extLst>
          </p:cNvPr>
          <p:cNvSpPr txBox="1"/>
          <p:nvPr/>
        </p:nvSpPr>
        <p:spPr>
          <a:xfrm>
            <a:off x="2933700" y="5167193"/>
            <a:ext cx="394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 action="ppaction://hlinkfile"/>
              </a:rPr>
              <a:t>Link to pc video demo</a:t>
            </a:r>
            <a:endParaRPr lang="en-US" dirty="0"/>
          </a:p>
        </p:txBody>
      </p:sp>
      <p:pic>
        <p:nvPicPr>
          <p:cNvPr id="7" name="Cyber Swarm Demo">
            <a:hlinkClick r:id="" action="ppaction://media"/>
            <a:extLst>
              <a:ext uri="{FF2B5EF4-FFF2-40B4-BE49-F238E27FC236}">
                <a16:creationId xmlns:a16="http://schemas.microsoft.com/office/drawing/2014/main" id="{6FAA541C-3070-8EC5-1E03-058B394A39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" y="1506141"/>
            <a:ext cx="6440396" cy="34214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F6DDB1-5964-C2B1-51C5-5DC14B434F02}"/>
              </a:ext>
            </a:extLst>
          </p:cNvPr>
          <p:cNvSpPr txBox="1"/>
          <p:nvPr/>
        </p:nvSpPr>
        <p:spPr>
          <a:xfrm>
            <a:off x="2623298" y="5591451"/>
            <a:ext cx="332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https://youtu.be/ooAQ5PVC0EA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789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EFF04-C774-41AC-FC88-FD299859E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your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0BD2F-3D83-0513-5E3A-F0E2AC43E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FE53EB-08BF-670B-2551-1BDB8CCD8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7926"/>
            <a:ext cx="12192000" cy="729385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2D9996A-7C4D-5048-FC39-BC174AA68473}"/>
              </a:ext>
            </a:extLst>
          </p:cNvPr>
          <p:cNvSpPr/>
          <p:nvPr/>
        </p:nvSpPr>
        <p:spPr>
          <a:xfrm>
            <a:off x="3667809" y="2237380"/>
            <a:ext cx="4200346" cy="1767313"/>
          </a:xfrm>
          <a:prstGeom prst="roundRect">
            <a:avLst/>
          </a:prstGeom>
          <a:solidFill>
            <a:srgbClr val="ECEF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E6FF7E8C-1041-7477-C9F3-D0FBE3DB74A4}"/>
              </a:ext>
            </a:extLst>
          </p:cNvPr>
          <p:cNvSpPr txBox="1">
            <a:spLocks/>
          </p:cNvSpPr>
          <p:nvPr/>
        </p:nvSpPr>
        <p:spPr>
          <a:xfrm>
            <a:off x="3749099" y="2312519"/>
            <a:ext cx="5589310" cy="1767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/>
              <a:t>Thank You</a:t>
            </a:r>
          </a:p>
        </p:txBody>
      </p:sp>
      <p:pic>
        <p:nvPicPr>
          <p:cNvPr id="8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CBFB6821-C48F-136E-8A59-5D93BDB973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2916801" y="4536838"/>
            <a:ext cx="856221" cy="912276"/>
          </a:xfrm>
          <a:prstGeom prst="rect">
            <a:avLst/>
          </a:prstGeom>
        </p:spPr>
      </p:pic>
      <p:pic>
        <p:nvPicPr>
          <p:cNvPr id="9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B935618C-DC40-82D9-0212-CFC1BF6A21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4032773" y="4515945"/>
            <a:ext cx="856221" cy="912276"/>
          </a:xfrm>
          <a:prstGeom prst="rect">
            <a:avLst/>
          </a:prstGeom>
        </p:spPr>
      </p:pic>
      <p:pic>
        <p:nvPicPr>
          <p:cNvPr id="10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505D4A95-DED4-E2A6-B9D3-DB7272CB32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6547713" y="4522386"/>
            <a:ext cx="856221" cy="912276"/>
          </a:xfrm>
          <a:prstGeom prst="rect">
            <a:avLst/>
          </a:prstGeom>
        </p:spPr>
      </p:pic>
      <p:pic>
        <p:nvPicPr>
          <p:cNvPr id="11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7517E6E4-0477-B525-0E96-3623A7FDE4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10275549" y="4536839"/>
            <a:ext cx="856221" cy="912276"/>
          </a:xfrm>
          <a:prstGeom prst="rect">
            <a:avLst/>
          </a:prstGeom>
        </p:spPr>
      </p:pic>
      <p:pic>
        <p:nvPicPr>
          <p:cNvPr id="12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C5EC0F3B-D867-493C-05C6-A2BDD84788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5456681" y="833547"/>
            <a:ext cx="856221" cy="912276"/>
          </a:xfrm>
          <a:prstGeom prst="rect">
            <a:avLst/>
          </a:prstGeom>
        </p:spPr>
      </p:pic>
      <p:pic>
        <p:nvPicPr>
          <p:cNvPr id="13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C44B3B36-1E06-A277-848F-0C3EF60244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7274596" y="193438"/>
            <a:ext cx="856221" cy="912276"/>
          </a:xfrm>
          <a:prstGeom prst="rect">
            <a:avLst/>
          </a:prstGeom>
        </p:spPr>
      </p:pic>
      <p:pic>
        <p:nvPicPr>
          <p:cNvPr id="14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4BA2825A-AF17-4179-2601-2381CE529A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10800000">
            <a:off x="1685670" y="2051553"/>
            <a:ext cx="856221" cy="912276"/>
          </a:xfrm>
          <a:prstGeom prst="rect">
            <a:avLst/>
          </a:prstGeom>
        </p:spPr>
      </p:pic>
      <p:pic>
        <p:nvPicPr>
          <p:cNvPr id="15" name="Picture 14" descr="A pixelated image of a blue alien&#10;&#10;Description automatically generated">
            <a:extLst>
              <a:ext uri="{FF2B5EF4-FFF2-40B4-BE49-F238E27FC236}">
                <a16:creationId xmlns:a16="http://schemas.microsoft.com/office/drawing/2014/main" id="{CF621B95-174A-D8F5-F646-94D0042274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88" t="11385" r="34609" b="42731"/>
          <a:stretch/>
        </p:blipFill>
        <p:spPr>
          <a:xfrm>
            <a:off x="4883426" y="1436914"/>
            <a:ext cx="678680" cy="877115"/>
          </a:xfrm>
          <a:prstGeom prst="rect">
            <a:avLst/>
          </a:prstGeom>
        </p:spPr>
      </p:pic>
      <p:pic>
        <p:nvPicPr>
          <p:cNvPr id="16" name="Picture 15" descr="A yellow and green object on a black background&#10;&#10;Description automatically generated">
            <a:extLst>
              <a:ext uri="{FF2B5EF4-FFF2-40B4-BE49-F238E27FC236}">
                <a16:creationId xmlns:a16="http://schemas.microsoft.com/office/drawing/2014/main" id="{D32DB237-CA96-0D70-381D-2302721BB07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59" t="24242" r="30222" b="27836"/>
          <a:stretch/>
        </p:blipFill>
        <p:spPr>
          <a:xfrm rot="5400000">
            <a:off x="2434997" y="5727721"/>
            <a:ext cx="686805" cy="863410"/>
          </a:xfrm>
          <a:prstGeom prst="rect">
            <a:avLst/>
          </a:prstGeom>
        </p:spPr>
      </p:pic>
      <p:pic>
        <p:nvPicPr>
          <p:cNvPr id="17" name="Picture 16" descr="A yellow and green object on a black background&#10;&#10;Description automatically generated">
            <a:extLst>
              <a:ext uri="{FF2B5EF4-FFF2-40B4-BE49-F238E27FC236}">
                <a16:creationId xmlns:a16="http://schemas.microsoft.com/office/drawing/2014/main" id="{108AD183-D67D-D5D6-CAE6-C03000ADBFB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59" t="24242" r="30222" b="27836"/>
          <a:stretch/>
        </p:blipFill>
        <p:spPr>
          <a:xfrm rot="5400000">
            <a:off x="9886728" y="2697436"/>
            <a:ext cx="686805" cy="863410"/>
          </a:xfrm>
          <a:prstGeom prst="rect">
            <a:avLst/>
          </a:prstGeom>
        </p:spPr>
      </p:pic>
      <p:pic>
        <p:nvPicPr>
          <p:cNvPr id="18" name="Picture 17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48B3843F-265C-764B-1FA9-C6D176C81C6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9" t="28347" r="29145" b="32766"/>
          <a:stretch/>
        </p:blipFill>
        <p:spPr>
          <a:xfrm>
            <a:off x="2953088" y="2813760"/>
            <a:ext cx="700006" cy="630762"/>
          </a:xfrm>
          <a:prstGeom prst="rect">
            <a:avLst/>
          </a:prstGeom>
        </p:spPr>
      </p:pic>
      <p:pic>
        <p:nvPicPr>
          <p:cNvPr id="19" name="Picture 18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0E2FF3CC-1CDD-566C-A19F-9EE3B5D074C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9" t="28347" r="29145" b="32766"/>
          <a:stretch/>
        </p:blipFill>
        <p:spPr>
          <a:xfrm>
            <a:off x="7946999" y="4677595"/>
            <a:ext cx="700006" cy="630762"/>
          </a:xfrm>
          <a:prstGeom prst="rect">
            <a:avLst/>
          </a:prstGeom>
        </p:spPr>
      </p:pic>
      <p:pic>
        <p:nvPicPr>
          <p:cNvPr id="20" name="Picture 19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8C5947CC-73CB-F8EB-6298-753F6A4950B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9" t="28347" r="29145" b="32766"/>
          <a:stretch/>
        </p:blipFill>
        <p:spPr>
          <a:xfrm>
            <a:off x="6740906" y="334195"/>
            <a:ext cx="700006" cy="63076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5F03718-C22D-5D59-001E-69F435E12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7926"/>
            <a:ext cx="12192000" cy="7293852"/>
          </a:xfrm>
          <a:prstGeom prst="rect">
            <a:avLst/>
          </a:prstGeom>
        </p:spPr>
      </p:pic>
      <p:pic>
        <p:nvPicPr>
          <p:cNvPr id="24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9C3780B5-C1C2-2629-E5F5-60001CBED2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2916801" y="4536838"/>
            <a:ext cx="856221" cy="912276"/>
          </a:xfrm>
          <a:prstGeom prst="rect">
            <a:avLst/>
          </a:prstGeom>
        </p:spPr>
      </p:pic>
      <p:pic>
        <p:nvPicPr>
          <p:cNvPr id="25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ADB46820-B090-C192-86CA-F1E1994128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4032773" y="4515945"/>
            <a:ext cx="856221" cy="912276"/>
          </a:xfrm>
          <a:prstGeom prst="rect">
            <a:avLst/>
          </a:prstGeom>
        </p:spPr>
      </p:pic>
      <p:pic>
        <p:nvPicPr>
          <p:cNvPr id="26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5BE919F1-05D1-404A-2599-A70C09D3B4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6547713" y="4522386"/>
            <a:ext cx="856221" cy="912276"/>
          </a:xfrm>
          <a:prstGeom prst="rect">
            <a:avLst/>
          </a:prstGeom>
        </p:spPr>
      </p:pic>
      <p:pic>
        <p:nvPicPr>
          <p:cNvPr id="27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12874C59-EE48-5942-D94E-DED267E67C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10275549" y="4536839"/>
            <a:ext cx="856221" cy="912276"/>
          </a:xfrm>
          <a:prstGeom prst="rect">
            <a:avLst/>
          </a:prstGeom>
        </p:spPr>
      </p:pic>
      <p:pic>
        <p:nvPicPr>
          <p:cNvPr id="28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9674560E-6236-1FC1-63B1-FA85C92285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5456681" y="833547"/>
            <a:ext cx="856221" cy="912276"/>
          </a:xfrm>
          <a:prstGeom prst="rect">
            <a:avLst/>
          </a:prstGeom>
        </p:spPr>
      </p:pic>
      <p:pic>
        <p:nvPicPr>
          <p:cNvPr id="29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72216F7B-1DFC-BCB9-7145-072288EC32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7274596" y="193438"/>
            <a:ext cx="856221" cy="912276"/>
          </a:xfrm>
          <a:prstGeom prst="rect">
            <a:avLst/>
          </a:prstGeom>
        </p:spPr>
      </p:pic>
      <p:pic>
        <p:nvPicPr>
          <p:cNvPr id="30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AECC97E9-8A38-B848-FBEE-CD820B0049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10800000">
            <a:off x="1685670" y="2051553"/>
            <a:ext cx="856221" cy="912276"/>
          </a:xfrm>
          <a:prstGeom prst="rect">
            <a:avLst/>
          </a:prstGeom>
        </p:spPr>
      </p:pic>
      <p:pic>
        <p:nvPicPr>
          <p:cNvPr id="31" name="Picture 30" descr="A pixelated image of a blue alien&#10;&#10;Description automatically generated">
            <a:extLst>
              <a:ext uri="{FF2B5EF4-FFF2-40B4-BE49-F238E27FC236}">
                <a16:creationId xmlns:a16="http://schemas.microsoft.com/office/drawing/2014/main" id="{B9CD17F6-4F32-EA8D-2CAF-9A3CDE8160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88" t="11385" r="34609" b="42731"/>
          <a:stretch/>
        </p:blipFill>
        <p:spPr>
          <a:xfrm>
            <a:off x="4883426" y="1436914"/>
            <a:ext cx="678680" cy="877115"/>
          </a:xfrm>
          <a:prstGeom prst="rect">
            <a:avLst/>
          </a:prstGeom>
        </p:spPr>
      </p:pic>
      <p:pic>
        <p:nvPicPr>
          <p:cNvPr id="32" name="Picture 31" descr="A yellow and green object on a black background&#10;&#10;Description automatically generated">
            <a:extLst>
              <a:ext uri="{FF2B5EF4-FFF2-40B4-BE49-F238E27FC236}">
                <a16:creationId xmlns:a16="http://schemas.microsoft.com/office/drawing/2014/main" id="{725A031A-C1DD-FBE9-A4EB-77DCD5249B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59" t="24242" r="30222" b="27836"/>
          <a:stretch/>
        </p:blipFill>
        <p:spPr>
          <a:xfrm rot="5400000">
            <a:off x="2434997" y="5727721"/>
            <a:ext cx="686805" cy="863410"/>
          </a:xfrm>
          <a:prstGeom prst="rect">
            <a:avLst/>
          </a:prstGeom>
        </p:spPr>
      </p:pic>
      <p:pic>
        <p:nvPicPr>
          <p:cNvPr id="33" name="Picture 32" descr="A yellow and green object on a black background&#10;&#10;Description automatically generated">
            <a:extLst>
              <a:ext uri="{FF2B5EF4-FFF2-40B4-BE49-F238E27FC236}">
                <a16:creationId xmlns:a16="http://schemas.microsoft.com/office/drawing/2014/main" id="{772D391D-44D0-785B-A5D4-98FFCFA8BBE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59" t="24242" r="30222" b="27836"/>
          <a:stretch/>
        </p:blipFill>
        <p:spPr>
          <a:xfrm rot="5400000">
            <a:off x="9886728" y="2697436"/>
            <a:ext cx="686805" cy="863410"/>
          </a:xfrm>
          <a:prstGeom prst="rect">
            <a:avLst/>
          </a:prstGeom>
        </p:spPr>
      </p:pic>
      <p:pic>
        <p:nvPicPr>
          <p:cNvPr id="34" name="Picture 33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EF51DC68-888C-0A35-5E01-4FA74691747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9" t="28347" r="29145" b="32766"/>
          <a:stretch/>
        </p:blipFill>
        <p:spPr>
          <a:xfrm>
            <a:off x="2953088" y="2813760"/>
            <a:ext cx="700006" cy="630762"/>
          </a:xfrm>
          <a:prstGeom prst="rect">
            <a:avLst/>
          </a:prstGeom>
        </p:spPr>
      </p:pic>
      <p:pic>
        <p:nvPicPr>
          <p:cNvPr id="35" name="Picture 34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6639D6B8-7332-DE34-7BEB-39FEB1DED8E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9" t="28347" r="29145" b="32766"/>
          <a:stretch/>
        </p:blipFill>
        <p:spPr>
          <a:xfrm>
            <a:off x="7946999" y="4677595"/>
            <a:ext cx="700006" cy="630762"/>
          </a:xfrm>
          <a:prstGeom prst="rect">
            <a:avLst/>
          </a:prstGeom>
        </p:spPr>
      </p:pic>
      <p:pic>
        <p:nvPicPr>
          <p:cNvPr id="36" name="Picture 35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8E36A28D-6187-14DC-5FFF-B2EB04D6B77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9" t="28347" r="29145" b="32766"/>
          <a:stretch/>
        </p:blipFill>
        <p:spPr>
          <a:xfrm>
            <a:off x="6740906" y="334195"/>
            <a:ext cx="700006" cy="630762"/>
          </a:xfrm>
          <a:prstGeom prst="rect">
            <a:avLst/>
          </a:prstGeom>
        </p:spPr>
      </p:pic>
      <p:pic>
        <p:nvPicPr>
          <p:cNvPr id="37" name="Content Placeholder 4">
            <a:extLst>
              <a:ext uri="{FF2B5EF4-FFF2-40B4-BE49-F238E27FC236}">
                <a16:creationId xmlns:a16="http://schemas.microsoft.com/office/drawing/2014/main" id="{26F0AD91-D56A-BC31-24B8-C441E5AD80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18356">
            <a:off x="4157216" y="4972172"/>
            <a:ext cx="455249" cy="975533"/>
          </a:xfrm>
          <a:prstGeom prst="rect">
            <a:avLst/>
          </a:prstGeom>
        </p:spPr>
      </p:pic>
      <p:pic>
        <p:nvPicPr>
          <p:cNvPr id="38" name="Content Placeholder 4">
            <a:extLst>
              <a:ext uri="{FF2B5EF4-FFF2-40B4-BE49-F238E27FC236}">
                <a16:creationId xmlns:a16="http://schemas.microsoft.com/office/drawing/2014/main" id="{9C8E6E1C-E8F0-88BD-8706-106FD752BC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87312">
            <a:off x="11426288" y="2151370"/>
            <a:ext cx="455249" cy="975533"/>
          </a:xfrm>
          <a:prstGeom prst="rect">
            <a:avLst/>
          </a:prstGeom>
        </p:spPr>
      </p:pic>
      <p:pic>
        <p:nvPicPr>
          <p:cNvPr id="39" name="Content Placeholder 4">
            <a:extLst>
              <a:ext uri="{FF2B5EF4-FFF2-40B4-BE49-F238E27FC236}">
                <a16:creationId xmlns:a16="http://schemas.microsoft.com/office/drawing/2014/main" id="{1F933631-40C5-28DE-7D86-E0778D410F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00345">
            <a:off x="5126836" y="-286202"/>
            <a:ext cx="455249" cy="97553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AA75A499-010E-994D-E2B1-899AEB3588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20330">
            <a:off x="8013125" y="3972859"/>
            <a:ext cx="597475" cy="781312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265100D-D90F-8EED-2FB7-9FC82ACF65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4269" y="424665"/>
            <a:ext cx="526931" cy="52693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3FE1568-FEB9-DDD4-3D19-67065D53B8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4268" y="-160096"/>
            <a:ext cx="526931" cy="52693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7FC3C46-42BD-6E7B-7890-751BA4BAE4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40520" y="2131028"/>
            <a:ext cx="597475" cy="781312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B2F5948-91F8-C852-9436-8D18F767F6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16" y="5919650"/>
            <a:ext cx="526931" cy="52693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FDA74F1-74AA-FD5E-F240-4AF8D1995D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15" y="-160096"/>
            <a:ext cx="526931" cy="526931"/>
          </a:xfrm>
          <a:prstGeom prst="rect">
            <a:avLst/>
          </a:prstGeom>
        </p:spPr>
      </p:pic>
      <p:pic>
        <p:nvPicPr>
          <p:cNvPr id="46" name="Content Placeholder 4">
            <a:extLst>
              <a:ext uri="{FF2B5EF4-FFF2-40B4-BE49-F238E27FC236}">
                <a16:creationId xmlns:a16="http://schemas.microsoft.com/office/drawing/2014/main" id="{722A0B36-4FF7-5EB1-7BD3-9BE899BC57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169871">
            <a:off x="9466319" y="4965876"/>
            <a:ext cx="455249" cy="975533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ADB139BC-574C-BE65-7F4F-3C9B0A517F6B}"/>
              </a:ext>
            </a:extLst>
          </p:cNvPr>
          <p:cNvSpPr/>
          <p:nvPr/>
        </p:nvSpPr>
        <p:spPr>
          <a:xfrm>
            <a:off x="3705048" y="2250860"/>
            <a:ext cx="4200346" cy="1767313"/>
          </a:xfrm>
          <a:prstGeom prst="roundRect">
            <a:avLst/>
          </a:prstGeom>
          <a:solidFill>
            <a:srgbClr val="ECEF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13AD4462-06BE-9084-BC51-63F7CDA2835A}"/>
              </a:ext>
            </a:extLst>
          </p:cNvPr>
          <p:cNvSpPr txBox="1">
            <a:spLocks/>
          </p:cNvSpPr>
          <p:nvPr/>
        </p:nvSpPr>
        <p:spPr>
          <a:xfrm>
            <a:off x="3786338" y="2325999"/>
            <a:ext cx="5589310" cy="1767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06944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a blue shirt&#10;&#10;Description automatically generated">
            <a:extLst>
              <a:ext uri="{FF2B5EF4-FFF2-40B4-BE49-F238E27FC236}">
                <a16:creationId xmlns:a16="http://schemas.microsoft.com/office/drawing/2014/main" id="{01B402EB-FC98-F2FC-3406-C316BF73DC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" t="-8" r="-401" b="28588"/>
          <a:stretch/>
        </p:blipFill>
        <p:spPr>
          <a:xfrm>
            <a:off x="6304605" y="2511029"/>
            <a:ext cx="1225997" cy="1225997"/>
          </a:xfrm>
          <a:prstGeom prst="ellipse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DC2561-9E81-B372-9F20-4C9551F11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180" y="416496"/>
            <a:ext cx="10515600" cy="1325563"/>
          </a:xfrm>
        </p:spPr>
        <p:txBody>
          <a:bodyPr/>
          <a:lstStyle/>
          <a:p>
            <a:r>
              <a:rPr lang="en-US" b="1" u="sng" dirty="0"/>
              <a:t>Team Shino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8FDFF02-1FF5-567B-EC0F-EDB6BBFEAFA1}"/>
              </a:ext>
            </a:extLst>
          </p:cNvPr>
          <p:cNvSpPr/>
          <p:nvPr/>
        </p:nvSpPr>
        <p:spPr>
          <a:xfrm>
            <a:off x="640463" y="470238"/>
            <a:ext cx="1356188" cy="1218077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122A23-45FF-6B91-98DC-1FF44CA522D6}"/>
              </a:ext>
            </a:extLst>
          </p:cNvPr>
          <p:cNvSpPr txBox="1"/>
          <p:nvPr/>
        </p:nvSpPr>
        <p:spPr>
          <a:xfrm>
            <a:off x="2371168" y="3932527"/>
            <a:ext cx="150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Bryce Stanisz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72049C-3757-C968-2D97-3A8BF368E08C}"/>
              </a:ext>
            </a:extLst>
          </p:cNvPr>
          <p:cNvSpPr txBox="1"/>
          <p:nvPr/>
        </p:nvSpPr>
        <p:spPr>
          <a:xfrm>
            <a:off x="4256535" y="3932527"/>
            <a:ext cx="150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Brian Kim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309EF6-1380-47C5-2EDF-745FE49A5CA6}"/>
              </a:ext>
            </a:extLst>
          </p:cNvPr>
          <p:cNvSpPr txBox="1"/>
          <p:nvPr/>
        </p:nvSpPr>
        <p:spPr>
          <a:xfrm>
            <a:off x="6076351" y="3932527"/>
            <a:ext cx="1627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Kesang Sherpa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0F7C5A-7A4F-D908-21F7-3F143114A551}"/>
              </a:ext>
            </a:extLst>
          </p:cNvPr>
          <p:cNvSpPr txBox="1"/>
          <p:nvPr/>
        </p:nvSpPr>
        <p:spPr>
          <a:xfrm>
            <a:off x="7961718" y="3932527"/>
            <a:ext cx="1627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J. “Jack” Reed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5AFBD1DB-6697-B6FF-6FF7-8A95CB117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1168" y="1826552"/>
            <a:ext cx="7218118" cy="53038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Our Team</a:t>
            </a:r>
          </a:p>
        </p:txBody>
      </p:sp>
      <p:sp>
        <p:nvSpPr>
          <p:cNvPr id="26" name="Content Placeholder 16">
            <a:extLst>
              <a:ext uri="{FF2B5EF4-FFF2-40B4-BE49-F238E27FC236}">
                <a16:creationId xmlns:a16="http://schemas.microsoft.com/office/drawing/2014/main" id="{63B2C45B-8004-8E8D-0E35-E8663AC0011E}"/>
              </a:ext>
            </a:extLst>
          </p:cNvPr>
          <p:cNvSpPr txBox="1">
            <a:spLocks/>
          </p:cNvSpPr>
          <p:nvPr/>
        </p:nvSpPr>
        <p:spPr>
          <a:xfrm>
            <a:off x="2371168" y="4542043"/>
            <a:ext cx="7218118" cy="530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Our Goal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DFE399-B300-1726-3957-44EFE1445A35}"/>
              </a:ext>
            </a:extLst>
          </p:cNvPr>
          <p:cNvSpPr txBox="1"/>
          <p:nvPr/>
        </p:nvSpPr>
        <p:spPr>
          <a:xfrm>
            <a:off x="3011210" y="5046450"/>
            <a:ext cx="6401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Create a game through our website sufficient enough to be put on our portfolio</a:t>
            </a:r>
          </a:p>
        </p:txBody>
      </p:sp>
      <p:pic>
        <p:nvPicPr>
          <p:cNvPr id="5" name="Picture 4" descr="A person wearing a hat&#10;&#10;Description automatically generated">
            <a:extLst>
              <a:ext uri="{FF2B5EF4-FFF2-40B4-BE49-F238E27FC236}">
                <a16:creationId xmlns:a16="http://schemas.microsoft.com/office/drawing/2014/main" id="{E03291B4-18FC-8DB8-D87E-1CCE93DC1C5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2519026" y="2442744"/>
            <a:ext cx="1218077" cy="1218077"/>
          </a:xfrm>
          <a:prstGeom prst="ellipse">
            <a:avLst/>
          </a:prstGeom>
        </p:spPr>
      </p:pic>
      <p:pic>
        <p:nvPicPr>
          <p:cNvPr id="18" name="Picture 17" descr="A person wearing a hat and glasses">
            <a:extLst>
              <a:ext uri="{FF2B5EF4-FFF2-40B4-BE49-F238E27FC236}">
                <a16:creationId xmlns:a16="http://schemas.microsoft.com/office/drawing/2014/main" id="{3CFF6F83-0F7B-9807-9F2D-5885D8D65BE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62503" y="2438784"/>
            <a:ext cx="1225998" cy="1225998"/>
          </a:xfrm>
          <a:prstGeom prst="ellipse">
            <a:avLst/>
          </a:prstGeom>
        </p:spPr>
      </p:pic>
      <p:pic>
        <p:nvPicPr>
          <p:cNvPr id="20" name="Picture 19" descr="A person taking a selfie">
            <a:extLst>
              <a:ext uri="{FF2B5EF4-FFF2-40B4-BE49-F238E27FC236}">
                <a16:creationId xmlns:a16="http://schemas.microsoft.com/office/drawing/2014/main" id="{E921B290-58BA-0403-D04C-91C292F9C6A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65533" y="2462724"/>
            <a:ext cx="1218077" cy="1218077"/>
          </a:xfrm>
          <a:prstGeom prst="ellipse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A6837E0-8B6B-CC5A-6F6F-DAF7371DDB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1" t="8118" r="411" b="16882"/>
          <a:stretch/>
        </p:blipFill>
        <p:spPr bwMode="auto">
          <a:xfrm>
            <a:off x="2507636" y="2442744"/>
            <a:ext cx="1218077" cy="121807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802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1F6679-5112-0088-6D50-BFF471768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17926"/>
            <a:ext cx="12192000" cy="7293852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935614F-6F02-A9E6-A17F-AB782AF8AE10}"/>
              </a:ext>
            </a:extLst>
          </p:cNvPr>
          <p:cNvSpPr/>
          <p:nvPr/>
        </p:nvSpPr>
        <p:spPr>
          <a:xfrm>
            <a:off x="673376" y="861574"/>
            <a:ext cx="3163838" cy="771525"/>
          </a:xfrm>
          <a:prstGeom prst="roundRect">
            <a:avLst/>
          </a:prstGeom>
          <a:solidFill>
            <a:srgbClr val="ECEF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DF6F5BF-B800-8F61-8DDB-55E63D9A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375" y="861574"/>
            <a:ext cx="4210051" cy="771525"/>
          </a:xfrm>
        </p:spPr>
        <p:txBody>
          <a:bodyPr/>
          <a:lstStyle/>
          <a:p>
            <a:r>
              <a:rPr lang="en-US" dirty="0"/>
              <a:t>Cyber Swarm</a:t>
            </a:r>
          </a:p>
        </p:txBody>
      </p:sp>
      <p:pic>
        <p:nvPicPr>
          <p:cNvPr id="3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657D5B42-6727-3409-3A5A-019093E506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2916801" y="4536838"/>
            <a:ext cx="856221" cy="912276"/>
          </a:xfrm>
        </p:spPr>
      </p:pic>
      <p:pic>
        <p:nvPicPr>
          <p:cNvPr id="4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FEEFFD55-808F-1880-FD6C-C1946E02E06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4032773" y="4515945"/>
            <a:ext cx="856221" cy="912276"/>
          </a:xfrm>
          <a:prstGeom prst="rect">
            <a:avLst/>
          </a:prstGeom>
        </p:spPr>
      </p:pic>
      <p:pic>
        <p:nvPicPr>
          <p:cNvPr id="7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0A088C5B-33C6-25F7-7957-78E6BC4DCB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6547713" y="4522386"/>
            <a:ext cx="856221" cy="912276"/>
          </a:xfrm>
          <a:prstGeom prst="rect">
            <a:avLst/>
          </a:prstGeom>
        </p:spPr>
      </p:pic>
      <p:pic>
        <p:nvPicPr>
          <p:cNvPr id="9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6DC094F9-C1EA-BA4D-693A-D680F7E20B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10275549" y="4536839"/>
            <a:ext cx="856221" cy="912276"/>
          </a:xfrm>
          <a:prstGeom prst="rect">
            <a:avLst/>
          </a:prstGeom>
        </p:spPr>
      </p:pic>
      <p:pic>
        <p:nvPicPr>
          <p:cNvPr id="10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75C3F315-905B-E180-3DBF-5B23614AE0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5456681" y="833547"/>
            <a:ext cx="856221" cy="912276"/>
          </a:xfrm>
          <a:prstGeom prst="rect">
            <a:avLst/>
          </a:prstGeom>
        </p:spPr>
      </p:pic>
      <p:pic>
        <p:nvPicPr>
          <p:cNvPr id="11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95B7C42B-0BD5-0E17-2EA9-18EB2F917A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5400000">
            <a:off x="7274596" y="193438"/>
            <a:ext cx="856221" cy="912276"/>
          </a:xfrm>
          <a:prstGeom prst="rect">
            <a:avLst/>
          </a:prstGeom>
        </p:spPr>
      </p:pic>
      <p:pic>
        <p:nvPicPr>
          <p:cNvPr id="12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4B97114C-8CC9-C053-1AA7-D3D9020F45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33137" r="30167"/>
          <a:stretch/>
        </p:blipFill>
        <p:spPr>
          <a:xfrm rot="10800000">
            <a:off x="1685670" y="2051553"/>
            <a:ext cx="856221" cy="912276"/>
          </a:xfrm>
          <a:prstGeom prst="rect">
            <a:avLst/>
          </a:prstGeom>
        </p:spPr>
      </p:pic>
      <p:pic>
        <p:nvPicPr>
          <p:cNvPr id="13" name="Picture 12" descr="A pixelated image of a blue alien&#10;&#10;Description automatically generated">
            <a:extLst>
              <a:ext uri="{FF2B5EF4-FFF2-40B4-BE49-F238E27FC236}">
                <a16:creationId xmlns:a16="http://schemas.microsoft.com/office/drawing/2014/main" id="{B33AB1F0-FAE0-A8E8-E8EF-8E53B962A4D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88" t="11385" r="34609" b="42731"/>
          <a:stretch/>
        </p:blipFill>
        <p:spPr>
          <a:xfrm>
            <a:off x="4883426" y="1436914"/>
            <a:ext cx="678680" cy="877115"/>
          </a:xfrm>
          <a:prstGeom prst="rect">
            <a:avLst/>
          </a:prstGeom>
        </p:spPr>
      </p:pic>
      <p:pic>
        <p:nvPicPr>
          <p:cNvPr id="17" name="Picture 16" descr="A yellow and green object on a black background&#10;&#10;Description automatically generated">
            <a:extLst>
              <a:ext uri="{FF2B5EF4-FFF2-40B4-BE49-F238E27FC236}">
                <a16:creationId xmlns:a16="http://schemas.microsoft.com/office/drawing/2014/main" id="{199B4EEB-2874-31F2-6059-FC6C1EFED57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59" t="24242" r="30222" b="27836"/>
          <a:stretch/>
        </p:blipFill>
        <p:spPr>
          <a:xfrm rot="5400000">
            <a:off x="2434997" y="5727721"/>
            <a:ext cx="686805" cy="863410"/>
          </a:xfrm>
          <a:prstGeom prst="rect">
            <a:avLst/>
          </a:prstGeom>
        </p:spPr>
      </p:pic>
      <p:pic>
        <p:nvPicPr>
          <p:cNvPr id="18" name="Picture 17" descr="A yellow and green object on a black background&#10;&#10;Description automatically generated">
            <a:extLst>
              <a:ext uri="{FF2B5EF4-FFF2-40B4-BE49-F238E27FC236}">
                <a16:creationId xmlns:a16="http://schemas.microsoft.com/office/drawing/2014/main" id="{DDF56365-1B8B-5A95-C54F-B8DC2EB6F1B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59" t="24242" r="30222" b="27836"/>
          <a:stretch/>
        </p:blipFill>
        <p:spPr>
          <a:xfrm rot="5400000">
            <a:off x="9886728" y="2697436"/>
            <a:ext cx="686805" cy="863410"/>
          </a:xfrm>
          <a:prstGeom prst="rect">
            <a:avLst/>
          </a:prstGeom>
        </p:spPr>
      </p:pic>
      <p:pic>
        <p:nvPicPr>
          <p:cNvPr id="19" name="Picture 18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2D8FBBA8-0E8D-3AA9-1009-2DC603ED1C5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9" t="28347" r="29145" b="32766"/>
          <a:stretch/>
        </p:blipFill>
        <p:spPr>
          <a:xfrm>
            <a:off x="2953088" y="2813760"/>
            <a:ext cx="700006" cy="630762"/>
          </a:xfrm>
          <a:prstGeom prst="rect">
            <a:avLst/>
          </a:prstGeom>
        </p:spPr>
      </p:pic>
      <p:pic>
        <p:nvPicPr>
          <p:cNvPr id="20" name="Picture 19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DDC6BAF3-8B78-C0E3-1911-98B800B036A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9" t="28347" r="29145" b="32766"/>
          <a:stretch/>
        </p:blipFill>
        <p:spPr>
          <a:xfrm>
            <a:off x="7946999" y="4677595"/>
            <a:ext cx="700006" cy="630762"/>
          </a:xfrm>
          <a:prstGeom prst="rect">
            <a:avLst/>
          </a:prstGeom>
        </p:spPr>
      </p:pic>
      <p:pic>
        <p:nvPicPr>
          <p:cNvPr id="21" name="Picture 20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570E55C5-0CFE-FC4C-BC1B-ABDC980207F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9" t="28347" r="29145" b="32766"/>
          <a:stretch/>
        </p:blipFill>
        <p:spPr>
          <a:xfrm>
            <a:off x="6740906" y="334195"/>
            <a:ext cx="700006" cy="630762"/>
          </a:xfrm>
          <a:prstGeom prst="rect">
            <a:avLst/>
          </a:prstGeom>
        </p:spPr>
      </p:pic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CAA92A2D-29D0-64E6-DA5B-60707553A5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18356">
            <a:off x="4157216" y="4972172"/>
            <a:ext cx="455249" cy="975533"/>
          </a:xfrm>
          <a:prstGeom prst="rect">
            <a:avLst/>
          </a:prstGeom>
        </p:spPr>
      </p:pic>
      <p:pic>
        <p:nvPicPr>
          <p:cNvPr id="24" name="Content Placeholder 4">
            <a:extLst>
              <a:ext uri="{FF2B5EF4-FFF2-40B4-BE49-F238E27FC236}">
                <a16:creationId xmlns:a16="http://schemas.microsoft.com/office/drawing/2014/main" id="{2701C397-6881-F7DE-8624-9E00256A7E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87312">
            <a:off x="11426288" y="2151370"/>
            <a:ext cx="455249" cy="975533"/>
          </a:xfrm>
          <a:prstGeom prst="rect">
            <a:avLst/>
          </a:prstGeom>
        </p:spPr>
      </p:pic>
      <p:pic>
        <p:nvPicPr>
          <p:cNvPr id="25" name="Content Placeholder 4">
            <a:extLst>
              <a:ext uri="{FF2B5EF4-FFF2-40B4-BE49-F238E27FC236}">
                <a16:creationId xmlns:a16="http://schemas.microsoft.com/office/drawing/2014/main" id="{AA22006B-5B52-C508-ECE4-6986640D59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00345">
            <a:off x="5126836" y="-286202"/>
            <a:ext cx="455249" cy="97553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898E6A4-156E-5078-CE8A-3419EBD56B8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20330">
            <a:off x="8013125" y="3972859"/>
            <a:ext cx="597475" cy="78131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40D38EB-A76A-0BBD-0587-30D1634089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4269" y="424665"/>
            <a:ext cx="526931" cy="52693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E5EE6A7-1329-FA6E-45BF-DB7F56B5DD5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4268" y="-160096"/>
            <a:ext cx="526931" cy="52693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6C259D6-D081-9FB2-AD2D-C7D2D9AEEB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40520" y="2131028"/>
            <a:ext cx="597475" cy="78131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DE4C55C-0419-380F-65B8-46C537E1241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16" y="5919650"/>
            <a:ext cx="526931" cy="52693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4A9AE1E-A61E-7881-E3A9-AFBC63BD0A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15" y="-160096"/>
            <a:ext cx="526931" cy="526931"/>
          </a:xfrm>
          <a:prstGeom prst="rect">
            <a:avLst/>
          </a:prstGeom>
        </p:spPr>
      </p:pic>
      <p:pic>
        <p:nvPicPr>
          <p:cNvPr id="32" name="Content Placeholder 4">
            <a:extLst>
              <a:ext uri="{FF2B5EF4-FFF2-40B4-BE49-F238E27FC236}">
                <a16:creationId xmlns:a16="http://schemas.microsoft.com/office/drawing/2014/main" id="{1FCA8D55-DAB5-D477-28A1-282E699FB5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169871">
            <a:off x="9466319" y="4965876"/>
            <a:ext cx="455249" cy="97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630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41F2F-828D-B375-1E88-76C598B52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Our Mockup 1: The Website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522C79-B0BE-6BA8-7FCF-5DED7BA3B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52038"/>
            <a:ext cx="10512547" cy="383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64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9060C-5A2B-4461-B9C7-2A582E658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Our Mockup 1: The Website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06596D-E2E8-5093-1ED4-51DF8DD71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8701" y="865115"/>
            <a:ext cx="3648755" cy="20719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56025F-A2B0-F5E9-43B8-60A2C042B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29" y="3429000"/>
            <a:ext cx="5792920" cy="32626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776103-27BE-B5D0-91B4-584BED9CBE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429000"/>
            <a:ext cx="5792920" cy="32669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E3325E-E99A-3801-8BC9-0FAEF7872F4A}"/>
              </a:ext>
            </a:extLst>
          </p:cNvPr>
          <p:cNvSpPr txBox="1"/>
          <p:nvPr/>
        </p:nvSpPr>
        <p:spPr>
          <a:xfrm>
            <a:off x="8186057" y="365125"/>
            <a:ext cx="3624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Our Color Scheme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5D10BA-CD61-FFFC-6CCF-C473E1B52515}"/>
              </a:ext>
            </a:extLst>
          </p:cNvPr>
          <p:cNvSpPr txBox="1"/>
          <p:nvPr/>
        </p:nvSpPr>
        <p:spPr>
          <a:xfrm>
            <a:off x="1253717" y="2937101"/>
            <a:ext cx="3624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Example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49E37E-F8F7-A275-E3E2-DC74723381ED}"/>
              </a:ext>
            </a:extLst>
          </p:cNvPr>
          <p:cNvSpPr txBox="1"/>
          <p:nvPr/>
        </p:nvSpPr>
        <p:spPr>
          <a:xfrm>
            <a:off x="7179988" y="2952218"/>
            <a:ext cx="3624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Example 2</a:t>
            </a:r>
          </a:p>
        </p:txBody>
      </p:sp>
    </p:spTree>
    <p:extLst>
      <p:ext uri="{BB962C8B-B14F-4D97-AF65-F5344CB8AC3E}">
        <p14:creationId xmlns:p14="http://schemas.microsoft.com/office/powerpoint/2010/main" val="3675571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B1CE6-1580-F171-9E36-CEFA626B6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dirty="0"/>
              <a:t>Our Mockup 2: The Map and UI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3C2AA2-97B0-5FB4-0419-B620F6E46C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335" b="14473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924FE-CA2C-1B45-DEAE-3DEB9044A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0366" y="5028021"/>
            <a:ext cx="2557817" cy="49053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User Interface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DC6D12-CB39-0FA1-77BE-AFA208275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696" y="3752849"/>
            <a:ext cx="5346246" cy="304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216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4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B07D138-0EB1-386C-94C1-154658AC9B1C}"/>
              </a:ext>
            </a:extLst>
          </p:cNvPr>
          <p:cNvSpPr/>
          <p:nvPr/>
        </p:nvSpPr>
        <p:spPr>
          <a:xfrm>
            <a:off x="866145" y="1610021"/>
            <a:ext cx="1549400" cy="1508986"/>
          </a:xfrm>
          <a:prstGeom prst="roundRect">
            <a:avLst/>
          </a:prstGeom>
          <a:solidFill>
            <a:srgbClr val="ECEF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1B42096-10FB-F7E9-2874-97FD8B181551}"/>
              </a:ext>
            </a:extLst>
          </p:cNvPr>
          <p:cNvSpPr/>
          <p:nvPr/>
        </p:nvSpPr>
        <p:spPr>
          <a:xfrm>
            <a:off x="8218171" y="1620765"/>
            <a:ext cx="1549400" cy="1508986"/>
          </a:xfrm>
          <a:prstGeom prst="roundRect">
            <a:avLst/>
          </a:prstGeom>
          <a:solidFill>
            <a:srgbClr val="ECEF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8B6177E-06F1-97BC-7F16-26D9DFAC7F18}"/>
              </a:ext>
            </a:extLst>
          </p:cNvPr>
          <p:cNvSpPr/>
          <p:nvPr/>
        </p:nvSpPr>
        <p:spPr>
          <a:xfrm>
            <a:off x="2706372" y="1610021"/>
            <a:ext cx="1549400" cy="1508986"/>
          </a:xfrm>
          <a:prstGeom prst="roundRect">
            <a:avLst/>
          </a:prstGeom>
          <a:solidFill>
            <a:srgbClr val="ECEF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3AE9D26-A6F5-FDB0-22A6-31D1F777C8BD}"/>
              </a:ext>
            </a:extLst>
          </p:cNvPr>
          <p:cNvSpPr/>
          <p:nvPr/>
        </p:nvSpPr>
        <p:spPr>
          <a:xfrm>
            <a:off x="4546599" y="1620765"/>
            <a:ext cx="1549400" cy="1508986"/>
          </a:xfrm>
          <a:prstGeom prst="roundRect">
            <a:avLst/>
          </a:prstGeom>
          <a:solidFill>
            <a:srgbClr val="ECEF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2C4D199-A167-9EFD-09F2-32CB37527D7C}"/>
              </a:ext>
            </a:extLst>
          </p:cNvPr>
          <p:cNvSpPr/>
          <p:nvPr/>
        </p:nvSpPr>
        <p:spPr>
          <a:xfrm>
            <a:off x="6382385" y="1628668"/>
            <a:ext cx="1549400" cy="1508986"/>
          </a:xfrm>
          <a:prstGeom prst="roundRect">
            <a:avLst/>
          </a:prstGeom>
          <a:solidFill>
            <a:srgbClr val="ECEF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E189A5-D880-7211-A22F-A1CE4EF84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bg1"/>
                </a:solidFill>
              </a:rPr>
              <a:t>Our Mockup 3: Turrets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446A0C-EC45-DD16-62F3-824D8374A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44698">
            <a:off x="1282714" y="1528447"/>
            <a:ext cx="780330" cy="167213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07D015-2799-F1FA-630C-1A26ED29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755" y="1810726"/>
            <a:ext cx="1158769" cy="1158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22B395-756F-AAEF-5FFF-493963DEB7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375" y="1784119"/>
            <a:ext cx="908745" cy="11883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176CA7-6EA6-9674-40EB-FFB6832C85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270" y="1806852"/>
            <a:ext cx="1166516" cy="1166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5A4B31-6354-7525-0643-032BABE6AA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32" y="1784119"/>
            <a:ext cx="1147102" cy="1198083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432B0E5-89B2-7853-AE56-C219401D6EE2}"/>
              </a:ext>
            </a:extLst>
          </p:cNvPr>
          <p:cNvSpPr/>
          <p:nvPr/>
        </p:nvSpPr>
        <p:spPr>
          <a:xfrm>
            <a:off x="10053957" y="1610020"/>
            <a:ext cx="1549400" cy="1508986"/>
          </a:xfrm>
          <a:prstGeom prst="roundRect">
            <a:avLst/>
          </a:prstGeom>
          <a:solidFill>
            <a:srgbClr val="ECEFF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5504D2-78EE-8DD1-5C3D-D5249BBA90BE}"/>
              </a:ext>
            </a:extLst>
          </p:cNvPr>
          <p:cNvSpPr txBox="1"/>
          <p:nvPr/>
        </p:nvSpPr>
        <p:spPr>
          <a:xfrm>
            <a:off x="752764" y="3137654"/>
            <a:ext cx="1776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Basic Turret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FCA3279-B208-F62A-22AC-41DC868CC9F5}"/>
              </a:ext>
            </a:extLst>
          </p:cNvPr>
          <p:cNvSpPr txBox="1"/>
          <p:nvPr/>
        </p:nvSpPr>
        <p:spPr>
          <a:xfrm>
            <a:off x="2613666" y="3119006"/>
            <a:ext cx="1776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Fire Turret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EDDCC7-CA45-ADAD-2382-0F57053C3A04}"/>
              </a:ext>
            </a:extLst>
          </p:cNvPr>
          <p:cNvSpPr txBox="1"/>
          <p:nvPr/>
        </p:nvSpPr>
        <p:spPr>
          <a:xfrm>
            <a:off x="4440773" y="3137654"/>
            <a:ext cx="17761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Liquid Nitrogen Turret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5B8E07-3B1D-FDDC-328B-FF81A7E1FEE4}"/>
              </a:ext>
            </a:extLst>
          </p:cNvPr>
          <p:cNvSpPr txBox="1"/>
          <p:nvPr/>
        </p:nvSpPr>
        <p:spPr>
          <a:xfrm>
            <a:off x="6269004" y="3149601"/>
            <a:ext cx="17761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Command Center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C1FF4F-DDAE-4608-D692-84EE0BCF01DA}"/>
              </a:ext>
            </a:extLst>
          </p:cNvPr>
          <p:cNvSpPr txBox="1"/>
          <p:nvPr/>
        </p:nvSpPr>
        <p:spPr>
          <a:xfrm>
            <a:off x="8129906" y="3149601"/>
            <a:ext cx="1776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Mining Tower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0FDE84-0DF9-053D-0641-D105166C3D4C}"/>
              </a:ext>
            </a:extLst>
          </p:cNvPr>
          <p:cNvSpPr txBox="1"/>
          <p:nvPr/>
        </p:nvSpPr>
        <p:spPr>
          <a:xfrm>
            <a:off x="9940575" y="3137654"/>
            <a:ext cx="1776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Missile Turret</a:t>
            </a:r>
          </a:p>
        </p:txBody>
      </p:sp>
      <p:pic>
        <p:nvPicPr>
          <p:cNvPr id="4" name="Picture 3" descr="A pixel art of a space ship&#10;&#10;Description automatically generated">
            <a:extLst>
              <a:ext uri="{FF2B5EF4-FFF2-40B4-BE49-F238E27FC236}">
                <a16:creationId xmlns:a16="http://schemas.microsoft.com/office/drawing/2014/main" id="{92BE5E13-2BAE-CAE2-C22C-D4E708985A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278605" y="1774929"/>
            <a:ext cx="1156997" cy="120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547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F9CDB-A2E5-AC1C-3283-112F85930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Our Mockup 3: Enemies</a:t>
            </a:r>
            <a:endParaRPr lang="en-US" dirty="0"/>
          </a:p>
        </p:txBody>
      </p:sp>
      <p:pic>
        <p:nvPicPr>
          <p:cNvPr id="5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8C559C9C-FE8C-95F0-DCBB-A2FA02028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933" y="886146"/>
            <a:ext cx="1698170" cy="1698170"/>
          </a:xfrm>
        </p:spPr>
      </p:pic>
      <p:pic>
        <p:nvPicPr>
          <p:cNvPr id="7" name="Picture 6" descr="A green and black pixelated object&#10;&#10;Description automatically generated">
            <a:extLst>
              <a:ext uri="{FF2B5EF4-FFF2-40B4-BE49-F238E27FC236}">
                <a16:creationId xmlns:a16="http://schemas.microsoft.com/office/drawing/2014/main" id="{3F16540C-0BEE-C526-1ED1-DC1822007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27" y="2422180"/>
            <a:ext cx="4043213" cy="4043213"/>
          </a:xfrm>
          <a:prstGeom prst="rect">
            <a:avLst/>
          </a:prstGeom>
        </p:spPr>
      </p:pic>
      <p:pic>
        <p:nvPicPr>
          <p:cNvPr id="9" name="Picture 8" descr="A pixel art of a bird&#10;&#10;Description automatically generated">
            <a:extLst>
              <a:ext uri="{FF2B5EF4-FFF2-40B4-BE49-F238E27FC236}">
                <a16:creationId xmlns:a16="http://schemas.microsoft.com/office/drawing/2014/main" id="{1E167CE2-462A-EE31-43C0-A8D2F0830E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151" y="873964"/>
            <a:ext cx="2295416" cy="2295416"/>
          </a:xfrm>
          <a:prstGeom prst="rect">
            <a:avLst/>
          </a:prstGeom>
        </p:spPr>
      </p:pic>
      <p:pic>
        <p:nvPicPr>
          <p:cNvPr id="11" name="Picture 10" descr="A bug in the dark&#10;&#10;Description automatically generated">
            <a:extLst>
              <a:ext uri="{FF2B5EF4-FFF2-40B4-BE49-F238E27FC236}">
                <a16:creationId xmlns:a16="http://schemas.microsoft.com/office/drawing/2014/main" id="{3987BC6E-D07C-0BD2-9B6C-BF38BA3021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197" y="2279234"/>
            <a:ext cx="1576007" cy="1576007"/>
          </a:xfrm>
          <a:prstGeom prst="rect">
            <a:avLst/>
          </a:prstGeom>
        </p:spPr>
      </p:pic>
      <p:pic>
        <p:nvPicPr>
          <p:cNvPr id="13" name="Picture 12" descr="A yellow and green object on a black background&#10;&#10;Description automatically generated">
            <a:extLst>
              <a:ext uri="{FF2B5EF4-FFF2-40B4-BE49-F238E27FC236}">
                <a16:creationId xmlns:a16="http://schemas.microsoft.com/office/drawing/2014/main" id="{A0A7E4CA-FDC2-62CC-6788-316D27A563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14" y="4694196"/>
            <a:ext cx="2998475" cy="2998475"/>
          </a:xfrm>
          <a:prstGeom prst="rect">
            <a:avLst/>
          </a:prstGeom>
        </p:spPr>
      </p:pic>
      <p:pic>
        <p:nvPicPr>
          <p:cNvPr id="15" name="Picture 14" descr="A video game screen with a square object&#10;&#10;Description automatically generated">
            <a:extLst>
              <a:ext uri="{FF2B5EF4-FFF2-40B4-BE49-F238E27FC236}">
                <a16:creationId xmlns:a16="http://schemas.microsoft.com/office/drawing/2014/main" id="{5C9B500E-8CEC-354C-3475-E4FB2D57A5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625" y="5080557"/>
            <a:ext cx="2362970" cy="2362970"/>
          </a:xfrm>
          <a:prstGeom prst="rect">
            <a:avLst/>
          </a:prstGeom>
        </p:spPr>
      </p:pic>
      <p:pic>
        <p:nvPicPr>
          <p:cNvPr id="17" name="Picture 16" descr="A pixelated image of a blue alien&#10;&#10;Description automatically generated">
            <a:extLst>
              <a:ext uri="{FF2B5EF4-FFF2-40B4-BE49-F238E27FC236}">
                <a16:creationId xmlns:a16="http://schemas.microsoft.com/office/drawing/2014/main" id="{DF594C11-BF87-B924-9863-729A63E6EA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0083" y="983912"/>
            <a:ext cx="2835967" cy="2835967"/>
          </a:xfrm>
          <a:prstGeom prst="rect">
            <a:avLst/>
          </a:prstGeom>
        </p:spPr>
      </p:pic>
      <p:pic>
        <p:nvPicPr>
          <p:cNvPr id="19" name="Picture 18" descr="A screen shot of a video game&#10;&#10;Description automatically generated">
            <a:extLst>
              <a:ext uri="{FF2B5EF4-FFF2-40B4-BE49-F238E27FC236}">
                <a16:creationId xmlns:a16="http://schemas.microsoft.com/office/drawing/2014/main" id="{32EBC356-D910-B3E6-00BF-1869A9400F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133" y="2404371"/>
            <a:ext cx="2097978" cy="2097978"/>
          </a:xfrm>
          <a:prstGeom prst="rect">
            <a:avLst/>
          </a:prstGeom>
        </p:spPr>
      </p:pic>
      <p:pic>
        <p:nvPicPr>
          <p:cNvPr id="21" name="Picture 20" descr="A pixelated image of a round object&#10;&#10;Description automatically generated">
            <a:extLst>
              <a:ext uri="{FF2B5EF4-FFF2-40B4-BE49-F238E27FC236}">
                <a16:creationId xmlns:a16="http://schemas.microsoft.com/office/drawing/2014/main" id="{9C7D24B9-EA61-2001-2EDB-EC99CF7EDE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807" y="1060449"/>
            <a:ext cx="1984044" cy="1984044"/>
          </a:xfrm>
          <a:prstGeom prst="rect">
            <a:avLst/>
          </a:prstGeom>
        </p:spPr>
      </p:pic>
      <p:pic>
        <p:nvPicPr>
          <p:cNvPr id="23" name="Picture 22" descr="A screenshot of a video game&#10;&#10;Description automatically generated">
            <a:extLst>
              <a:ext uri="{FF2B5EF4-FFF2-40B4-BE49-F238E27FC236}">
                <a16:creationId xmlns:a16="http://schemas.microsoft.com/office/drawing/2014/main" id="{F3262659-596F-9A80-9BB4-D7967722AA5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911" y="2457688"/>
            <a:ext cx="2724383" cy="272438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28EEA6A-0AFC-DD09-6431-EF04BD276D37}"/>
              </a:ext>
            </a:extLst>
          </p:cNvPr>
          <p:cNvSpPr txBox="1"/>
          <p:nvPr/>
        </p:nvSpPr>
        <p:spPr>
          <a:xfrm>
            <a:off x="139997" y="1746473"/>
            <a:ext cx="2036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Basic Enemies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19F81C-F932-274A-63DF-45EA172C6AC7}"/>
              </a:ext>
            </a:extLst>
          </p:cNvPr>
          <p:cNvSpPr txBox="1"/>
          <p:nvPr/>
        </p:nvSpPr>
        <p:spPr>
          <a:xfrm>
            <a:off x="94551" y="2961606"/>
            <a:ext cx="2036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Fast Enemies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E2979D-5BD6-7839-E3EF-F32E27D8707A}"/>
              </a:ext>
            </a:extLst>
          </p:cNvPr>
          <p:cNvSpPr txBox="1"/>
          <p:nvPr/>
        </p:nvSpPr>
        <p:spPr>
          <a:xfrm>
            <a:off x="33503" y="4452030"/>
            <a:ext cx="2036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Big Enemies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0618B8-3E1B-B66C-E546-F9DAB87ED4C3}"/>
              </a:ext>
            </a:extLst>
          </p:cNvPr>
          <p:cNvSpPr txBox="1"/>
          <p:nvPr/>
        </p:nvSpPr>
        <p:spPr>
          <a:xfrm>
            <a:off x="-49074" y="6031210"/>
            <a:ext cx="2472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Armored Enemies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6CA6DFD-4297-AF81-950D-E63D3F5C7AF2}"/>
              </a:ext>
            </a:extLst>
          </p:cNvPr>
          <p:cNvSpPr txBox="1"/>
          <p:nvPr/>
        </p:nvSpPr>
        <p:spPr>
          <a:xfrm>
            <a:off x="5800475" y="1690688"/>
            <a:ext cx="2472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Camo Enemies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0AA496-11FB-11EE-E6C5-B24CF970137E}"/>
              </a:ext>
            </a:extLst>
          </p:cNvPr>
          <p:cNvSpPr txBox="1"/>
          <p:nvPr/>
        </p:nvSpPr>
        <p:spPr>
          <a:xfrm>
            <a:off x="5790497" y="3067237"/>
            <a:ext cx="2472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Other Enemies</a:t>
            </a:r>
          </a:p>
        </p:txBody>
      </p:sp>
      <p:pic>
        <p:nvPicPr>
          <p:cNvPr id="36" name="Picture 35" descr="A pixelated image of a heart&#10;&#10;Description automatically generated">
            <a:extLst>
              <a:ext uri="{FF2B5EF4-FFF2-40B4-BE49-F238E27FC236}">
                <a16:creationId xmlns:a16="http://schemas.microsoft.com/office/drawing/2014/main" id="{DF68365C-D024-BE3D-6F7D-B4F0D48621D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563" y="2360131"/>
            <a:ext cx="1618497" cy="1618497"/>
          </a:xfrm>
          <a:prstGeom prst="rect">
            <a:avLst/>
          </a:prstGeom>
        </p:spPr>
      </p:pic>
      <p:pic>
        <p:nvPicPr>
          <p:cNvPr id="38" name="Picture 37" descr="A pixelated image of a red circle with Marfa lights in the background&#10;&#10;Description automatically generated">
            <a:extLst>
              <a:ext uri="{FF2B5EF4-FFF2-40B4-BE49-F238E27FC236}">
                <a16:creationId xmlns:a16="http://schemas.microsoft.com/office/drawing/2014/main" id="{8CA31079-77CE-C98B-0142-E7A53B4BC39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106" y="2753837"/>
            <a:ext cx="4022981" cy="4022981"/>
          </a:xfrm>
          <a:prstGeom prst="rect">
            <a:avLst/>
          </a:prstGeom>
        </p:spPr>
      </p:pic>
      <p:pic>
        <p:nvPicPr>
          <p:cNvPr id="40" name="Picture 39" descr="A video game screen with a circular object&#10;&#10;Description automatically generated">
            <a:extLst>
              <a:ext uri="{FF2B5EF4-FFF2-40B4-BE49-F238E27FC236}">
                <a16:creationId xmlns:a16="http://schemas.microsoft.com/office/drawing/2014/main" id="{0F3F8D1D-54F5-4AFA-4190-D6147C05329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3100" y="3495975"/>
            <a:ext cx="2373776" cy="2373776"/>
          </a:xfrm>
          <a:prstGeom prst="rect">
            <a:avLst/>
          </a:prstGeom>
        </p:spPr>
      </p:pic>
      <p:pic>
        <p:nvPicPr>
          <p:cNvPr id="42" name="Picture 41" descr="A computer screen shot of a device&#10;&#10;Description automatically generated">
            <a:extLst>
              <a:ext uri="{FF2B5EF4-FFF2-40B4-BE49-F238E27FC236}">
                <a16:creationId xmlns:a16="http://schemas.microsoft.com/office/drawing/2014/main" id="{41A2FCCC-CA96-FC62-76EE-36F576C426E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813" y="2566976"/>
            <a:ext cx="1812051" cy="181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367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04902-9A8D-AE77-39D4-ED1DBC6AC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Our Mockup 3: Bosses</a:t>
            </a:r>
            <a:endParaRPr lang="en-US" dirty="0"/>
          </a:p>
        </p:txBody>
      </p:sp>
      <p:pic>
        <p:nvPicPr>
          <p:cNvPr id="5" name="Content Placeholder 4" descr="A pixelated image of a heart&#10;&#10;Description automatically generated">
            <a:extLst>
              <a:ext uri="{FF2B5EF4-FFF2-40B4-BE49-F238E27FC236}">
                <a16:creationId xmlns:a16="http://schemas.microsoft.com/office/drawing/2014/main" id="{2F3DE418-AFCE-793A-DFF3-1BB3230B1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796" y="1027906"/>
            <a:ext cx="3262993" cy="3262993"/>
          </a:xfrm>
        </p:spPr>
      </p:pic>
      <p:pic>
        <p:nvPicPr>
          <p:cNvPr id="7" name="Picture 6" descr="A bug with horns and green eyes&#10;&#10;Description automatically generated">
            <a:extLst>
              <a:ext uri="{FF2B5EF4-FFF2-40B4-BE49-F238E27FC236}">
                <a16:creationId xmlns:a16="http://schemas.microsoft.com/office/drawing/2014/main" id="{97D961D2-3898-CC89-F369-0E0E77E4C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059" y="1957315"/>
            <a:ext cx="2391957" cy="2391957"/>
          </a:xfrm>
          <a:prstGeom prst="rect">
            <a:avLst/>
          </a:prstGeom>
        </p:spPr>
      </p:pic>
      <p:pic>
        <p:nvPicPr>
          <p:cNvPr id="9" name="Picture 8" descr="A black and white circular object with blue lights&#10;&#10;Description automatically generated">
            <a:extLst>
              <a:ext uri="{FF2B5EF4-FFF2-40B4-BE49-F238E27FC236}">
                <a16:creationId xmlns:a16="http://schemas.microsoft.com/office/drawing/2014/main" id="{C02875C4-CCF3-7334-4E56-F4E39AF477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776" y="1411579"/>
            <a:ext cx="3483428" cy="34834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37019E-6906-97D2-B43C-9ED69187C1C3}"/>
              </a:ext>
            </a:extLst>
          </p:cNvPr>
          <p:cNvSpPr txBox="1"/>
          <p:nvPr/>
        </p:nvSpPr>
        <p:spPr>
          <a:xfrm>
            <a:off x="1367196" y="4290899"/>
            <a:ext cx="2257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/>
              <a:t>Ant Queen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6A0819-2D9F-43E9-4B71-CF63F93742DB}"/>
              </a:ext>
            </a:extLst>
          </p:cNvPr>
          <p:cNvSpPr txBox="1"/>
          <p:nvPr/>
        </p:nvSpPr>
        <p:spPr>
          <a:xfrm>
            <a:off x="4811163" y="4276449"/>
            <a:ext cx="22577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/>
              <a:t>Mechanical Water Bug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3B2956-CBDD-9404-EAA1-C30B505585B3}"/>
              </a:ext>
            </a:extLst>
          </p:cNvPr>
          <p:cNvSpPr txBox="1"/>
          <p:nvPr/>
        </p:nvSpPr>
        <p:spPr>
          <a:xfrm>
            <a:off x="8008644" y="4249402"/>
            <a:ext cx="22577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/>
              <a:t>The Robot Leader</a:t>
            </a:r>
          </a:p>
        </p:txBody>
      </p:sp>
    </p:spTree>
    <p:extLst>
      <p:ext uri="{BB962C8B-B14F-4D97-AF65-F5344CB8AC3E}">
        <p14:creationId xmlns:p14="http://schemas.microsoft.com/office/powerpoint/2010/main" val="2892671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256</TotalTime>
  <Words>226</Words>
  <Application>Microsoft Office PowerPoint</Application>
  <PresentationFormat>Widescreen</PresentationFormat>
  <Paragraphs>55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Just in Time Presentation</vt:lpstr>
      <vt:lpstr>Team Shino</vt:lpstr>
      <vt:lpstr>Cyber Swarm</vt:lpstr>
      <vt:lpstr>Our Mockup 1: The Website</vt:lpstr>
      <vt:lpstr>Our Mockup 1: The Website</vt:lpstr>
      <vt:lpstr>Our Mockup 2: The Map and UI</vt:lpstr>
      <vt:lpstr>Our Mockup 3: Turrets</vt:lpstr>
      <vt:lpstr>Our Mockup 3: Enemies</vt:lpstr>
      <vt:lpstr>Our Mockup 3: Bosses</vt:lpstr>
      <vt:lpstr>Our Progress</vt:lpstr>
      <vt:lpstr>Our Progress 2: Demo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 in Time Presentation</dc:title>
  <dc:creator>Jarien Isaiah Reed</dc:creator>
  <cp:lastModifiedBy>Jarien Isaiah Reed</cp:lastModifiedBy>
  <cp:revision>9</cp:revision>
  <dcterms:created xsi:type="dcterms:W3CDTF">2023-11-12T20:33:48Z</dcterms:created>
  <dcterms:modified xsi:type="dcterms:W3CDTF">2023-11-14T17:16:29Z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2023-11-13T05:57:06Z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38beb1db-4e1f-4eed-a6e4-7aa3e1ae231f</vt:lpwstr>
  </property>
  <property fmtid="{D5CDD505-2E9C-101B-9397-08002B2CF9AE}" pid="8" name="MSIP_Label_4044bd30-2ed7-4c9d-9d12-46200872a97b_ContentBits">
    <vt:lpwstr>0</vt:lpwstr>
  </property>
</Properties>
</file>

<file path=docProps/thumbnail.jpeg>
</file>